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526340-D953-4E28-9ADA-8C6732B0F81D}"/>
              </a:ext>
            </a:extLst>
          </p:cNvPr>
          <p:cNvSpPr txBox="1"/>
          <p:nvPr/>
        </p:nvSpPr>
        <p:spPr>
          <a:xfrm>
            <a:off x="527221" y="4188737"/>
            <a:ext cx="11137557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演題発表に関連し、開示すべき</a:t>
            </a:r>
            <a:r>
              <a:rPr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</a:t>
            </a:r>
          </a:p>
          <a:p>
            <a:r>
              <a:rPr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企業などはありません。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7AD91C-6144-6CC4-5FB1-3B2260E3692F}"/>
              </a:ext>
            </a:extLst>
          </p:cNvPr>
          <p:cNvSpPr txBox="1"/>
          <p:nvPr/>
        </p:nvSpPr>
        <p:spPr>
          <a:xfrm>
            <a:off x="527221" y="623172"/>
            <a:ext cx="480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ない」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E11B6A-B348-D947-4594-7756F46F08B9}"/>
              </a:ext>
            </a:extLst>
          </p:cNvPr>
          <p:cNvSpPr txBox="1"/>
          <p:nvPr/>
        </p:nvSpPr>
        <p:spPr>
          <a:xfrm>
            <a:off x="0" y="0"/>
            <a:ext cx="36663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口頭発表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FCAD16-7B7C-51FA-51FE-0F9BC6F00508}"/>
              </a:ext>
            </a:extLst>
          </p:cNvPr>
          <p:cNvSpPr txBox="1"/>
          <p:nvPr/>
        </p:nvSpPr>
        <p:spPr>
          <a:xfrm>
            <a:off x="527221" y="1146256"/>
            <a:ext cx="11137557" cy="267765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en-US" altLang="zh-CN" sz="4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36</a:t>
            </a:r>
            <a:r>
              <a:rPr lang="zh-CN" altLang="en-US" sz="4400" b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</a:t>
            </a:r>
            <a:r>
              <a:rPr lang="zh-CN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日本末梢神経学会学術集会</a:t>
            </a:r>
          </a:p>
          <a:p>
            <a:pPr algn="ctr"/>
            <a:r>
              <a:rPr kumimoji="1" lang="en-US" alt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開示</a:t>
            </a:r>
            <a:endParaRPr kumimoji="1" lang="en-US" altLang="ja-JP" sz="4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筆頭発表者名：</a:t>
            </a:r>
            <a:r>
              <a:rPr kumimoji="1" lang="ja-JP" altLang="en-US" sz="3600" dirty="0">
                <a:highlight>
                  <a:srgbClr val="FFFF00"/>
                </a:highligh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　〇〇</a:t>
            </a:r>
          </a:p>
        </p:txBody>
      </p:sp>
    </p:spTree>
    <p:extLst>
      <p:ext uri="{BB962C8B-B14F-4D97-AF65-F5344CB8AC3E}">
        <p14:creationId xmlns:p14="http://schemas.microsoft.com/office/powerpoint/2010/main" val="1889432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52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岡部 晴美 (Harumi Okabe)</cp:lastModifiedBy>
  <cp:revision>10</cp:revision>
  <dcterms:created xsi:type="dcterms:W3CDTF">2022-09-06T07:44:49Z</dcterms:created>
  <dcterms:modified xsi:type="dcterms:W3CDTF">2025-05-08T06:19:53Z</dcterms:modified>
</cp:coreProperties>
</file>